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de-D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 showGuides="1">
      <p:cViewPr>
        <p:scale>
          <a:sx n="100" d="100"/>
          <a:sy n="100" d="100"/>
        </p:scale>
        <p:origin x="-2778" y="-3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7FBBED-001C-4F4F-8460-F502201E59CB}" type="datetimeFigureOut">
              <a:rPr lang="de-DE"/>
              <a:pPr>
                <a:defRPr/>
              </a:pPr>
              <a:t>24.03.2015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B3275B-416F-45D6-B7CB-23DB839F721F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102114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595EC0-8D73-4B93-8EAA-BFCAFCD4D86C}" type="datetimeFigureOut">
              <a:rPr lang="de-DE"/>
              <a:pPr>
                <a:defRPr/>
              </a:pPr>
              <a:t>24.03.2015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B302B8-085F-4AFE-8BA9-E3E089AC14BB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077699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FCE334-8E5E-4402-897F-D30B7D7D52A4}" type="datetimeFigureOut">
              <a:rPr lang="de-DE"/>
              <a:pPr>
                <a:defRPr/>
              </a:pPr>
              <a:t>24.03.2015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FCCB47-17D7-4236-A3E5-B5FC23AA1D8F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572440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78A694-1647-4A85-B111-0471C01D9100}" type="datetimeFigureOut">
              <a:rPr lang="de-DE"/>
              <a:pPr>
                <a:defRPr/>
              </a:pPr>
              <a:t>24.03.2015</a:t>
            </a:fld>
            <a:endParaRPr lang="de-DE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5CF5B4-7559-42A2-BBA9-DFE6DAB9B89F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478312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FE9072-69B4-4AB7-8795-F0A0D46EE490}" type="datetimeFigureOut">
              <a:rPr lang="de-DE"/>
              <a:pPr>
                <a:defRPr/>
              </a:pPr>
              <a:t>24.03.2015</a:t>
            </a:fld>
            <a:endParaRPr lang="de-DE"/>
          </a:p>
        </p:txBody>
      </p:sp>
      <p:sp>
        <p:nvSpPr>
          <p:cNvPr id="8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9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700120-A0E0-4D99-8C05-B7DF5C4B16D3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203132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9D9DEB-D617-49DA-8E87-A30C26508D3D}" type="datetimeFigureOut">
              <a:rPr lang="de-DE"/>
              <a:pPr>
                <a:defRPr/>
              </a:pPr>
              <a:t>24.03.2015</a:t>
            </a:fld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2D9CF4-C897-4496-B214-3D99FA7B04D0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233137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31C51C-B833-49EE-8F22-EA624EA826B5}" type="datetimeFigureOut">
              <a:rPr lang="de-DE"/>
              <a:pPr>
                <a:defRPr/>
              </a:pPr>
              <a:t>24.03.2015</a:t>
            </a:fld>
            <a:endParaRPr lang="de-DE"/>
          </a:p>
        </p:txBody>
      </p:sp>
      <p:sp>
        <p:nvSpPr>
          <p:cNvPr id="3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4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0DDEF3-C91E-4197-A09D-6305F856D5E9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118580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7AB7AB-90B5-422A-8227-31A54F433E60}" type="datetimeFigureOut">
              <a:rPr lang="de-DE"/>
              <a:pPr>
                <a:defRPr/>
              </a:pPr>
              <a:t>24.03.2015</a:t>
            </a:fld>
            <a:endParaRPr lang="de-DE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1EDC50-1D01-40CD-8CB6-4EE0507A3692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547879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6FE1F4-C705-441C-B360-81E121AB92DB}" type="datetimeFigureOut">
              <a:rPr lang="de-DE"/>
              <a:pPr>
                <a:defRPr/>
              </a:pPr>
              <a:t>24.03.2015</a:t>
            </a:fld>
            <a:endParaRPr lang="de-DE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699CD9-0882-4D75-BFCE-B6B1897A090E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278369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EADA18-2A56-40DA-82A7-559D88794EB0}" type="datetimeFigureOut">
              <a:rPr lang="de-DE"/>
              <a:pPr>
                <a:defRPr/>
              </a:pPr>
              <a:t>24.03.2015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0B8633-6B8A-4649-979D-2F9CE372AC3A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542402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0FC70F-1CCC-4272-8293-024D12D854A3}" type="datetimeFigureOut">
              <a:rPr lang="de-DE"/>
              <a:pPr>
                <a:defRPr/>
              </a:pPr>
              <a:t>24.03.2015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B3E222-0C61-41E0-9FA5-0336E1FA8EA3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413522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elplatzhalt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Titelmasterformat durch Klicken bearbeiten</a:t>
            </a:r>
          </a:p>
        </p:txBody>
      </p:sp>
      <p:sp>
        <p:nvSpPr>
          <p:cNvPr id="1027" name="Textplatzhalt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DCCB625D-BB40-4E37-B238-139F301CFCF2}" type="datetimeFigureOut">
              <a:rPr lang="de-DE"/>
              <a:pPr>
                <a:defRPr/>
              </a:pPr>
              <a:t>24.03.2015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56A3EF0A-8AF9-4E25-8921-8BE2CE7F823A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0" name="Group 3"/>
          <p:cNvGrpSpPr>
            <a:grpSpLocks/>
          </p:cNvGrpSpPr>
          <p:nvPr/>
        </p:nvGrpSpPr>
        <p:grpSpPr bwMode="auto">
          <a:xfrm>
            <a:off x="274638" y="104775"/>
            <a:ext cx="8445500" cy="6596063"/>
            <a:chOff x="173" y="66"/>
            <a:chExt cx="5320" cy="4155"/>
          </a:xfrm>
        </p:grpSpPr>
        <p:grpSp>
          <p:nvGrpSpPr>
            <p:cNvPr id="2056" name="Group 4"/>
            <p:cNvGrpSpPr>
              <a:grpSpLocks/>
            </p:cNvGrpSpPr>
            <p:nvPr/>
          </p:nvGrpSpPr>
          <p:grpSpPr bwMode="auto">
            <a:xfrm>
              <a:off x="210" y="66"/>
              <a:ext cx="5283" cy="480"/>
              <a:chOff x="189" y="48"/>
              <a:chExt cx="5283" cy="480"/>
            </a:xfrm>
          </p:grpSpPr>
          <p:sp>
            <p:nvSpPr>
              <p:cNvPr id="2058" name="Line 5"/>
              <p:cNvSpPr>
                <a:spLocks noChangeShapeType="1"/>
              </p:cNvSpPr>
              <p:nvPr/>
            </p:nvSpPr>
            <p:spPr bwMode="auto">
              <a:xfrm>
                <a:off x="240" y="480"/>
                <a:ext cx="5232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pic>
            <p:nvPicPr>
              <p:cNvPr id="2059" name="Picture 6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20" y="48"/>
                <a:ext cx="304" cy="4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060" name="Text Box 7"/>
              <p:cNvSpPr txBox="1">
                <a:spLocks noChangeArrowheads="1"/>
              </p:cNvSpPr>
              <p:nvPr/>
            </p:nvSpPr>
            <p:spPr bwMode="auto">
              <a:xfrm>
                <a:off x="189" y="288"/>
                <a:ext cx="929" cy="1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r>
                  <a:rPr lang="de-DE" sz="1400" b="1" dirty="0" smtClean="0">
                    <a:latin typeface="Times New Roman" pitchFamily="18" charset="0"/>
                  </a:rPr>
                  <a:t>Reliatech </a:t>
                </a:r>
                <a:r>
                  <a:rPr lang="de-DE" sz="1400" b="1" dirty="0">
                    <a:latin typeface="Times New Roman" pitchFamily="18" charset="0"/>
                  </a:rPr>
                  <a:t>GmbH</a:t>
                </a:r>
              </a:p>
            </p:txBody>
          </p:sp>
        </p:grpSp>
        <p:sp>
          <p:nvSpPr>
            <p:cNvPr id="2057" name="Text Box 10"/>
            <p:cNvSpPr txBox="1">
              <a:spLocks noChangeArrowheads="1"/>
            </p:cNvSpPr>
            <p:nvPr/>
          </p:nvSpPr>
          <p:spPr bwMode="auto">
            <a:xfrm>
              <a:off x="173" y="4066"/>
              <a:ext cx="1736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de-DE" sz="1000" b="1" dirty="0">
                  <a:latin typeface="Times New Roman" pitchFamily="18" charset="0"/>
                </a:rPr>
                <a:t>http://www.reliatech.de / </a:t>
              </a:r>
              <a:r>
                <a:rPr lang="de-DE" sz="1000" b="1" dirty="0" smtClean="0">
                  <a:latin typeface="Times New Roman" pitchFamily="18" charset="0"/>
                </a:rPr>
                <a:t>orders@reliatech.de</a:t>
              </a:r>
              <a:endParaRPr lang="de-DE" sz="1000" b="1" dirty="0">
                <a:latin typeface="Times New Roman" pitchFamily="18" charset="0"/>
              </a:endParaRPr>
            </a:p>
          </p:txBody>
        </p:sp>
      </p:grpSp>
      <p:sp>
        <p:nvSpPr>
          <p:cNvPr id="2051" name="Textfeld 1"/>
          <p:cNvSpPr txBox="1">
            <a:spLocks noChangeArrowheads="1"/>
          </p:cNvSpPr>
          <p:nvPr/>
        </p:nvSpPr>
        <p:spPr bwMode="auto">
          <a:xfrm>
            <a:off x="2483768" y="893763"/>
            <a:ext cx="454406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Mouse anti-human </a:t>
            </a:r>
            <a:r>
              <a:rPr lang="de-DE" b="1" u="sng" dirty="0" err="1" smtClean="0">
                <a:latin typeface="Times New Roman" pitchFamily="18" charset="0"/>
                <a:cs typeface="Times New Roman" pitchFamily="18" charset="0"/>
              </a:rPr>
              <a:t>Podoplanin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 (#101-M40)</a:t>
            </a:r>
            <a:endParaRPr lang="de-DE" b="1" u="sng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52" name="Textfeld 5"/>
          <p:cNvSpPr txBox="1">
            <a:spLocks noChangeArrowheads="1"/>
          </p:cNvSpPr>
          <p:nvPr/>
        </p:nvSpPr>
        <p:spPr bwMode="auto">
          <a:xfrm>
            <a:off x="605236" y="4581128"/>
            <a:ext cx="7797800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/>
            <a:r>
              <a:rPr lang="en-US" sz="1000" dirty="0" smtClean="0"/>
              <a:t>Immunofluorescence </a:t>
            </a:r>
            <a:r>
              <a:rPr lang="en-US" sz="1000" dirty="0"/>
              <a:t>staining of human </a:t>
            </a:r>
            <a:r>
              <a:rPr lang="en-US" sz="1000" dirty="0" err="1" smtClean="0"/>
              <a:t>Podoplanin</a:t>
            </a:r>
            <a:r>
              <a:rPr lang="en-US" sz="1000" dirty="0" smtClean="0"/>
              <a:t> in primary human dermal lymphatic endothelial cells (HDLEC) using a monoclonal mouse anti-human </a:t>
            </a:r>
            <a:r>
              <a:rPr lang="en-US" sz="1000" dirty="0" err="1" smtClean="0"/>
              <a:t>Podoplanin</a:t>
            </a:r>
            <a:r>
              <a:rPr lang="en-US" sz="1000" dirty="0" smtClean="0"/>
              <a:t> (Reliatech #101-M40) as primary antibody. Secondary antibodies: goat anti-mouse </a:t>
            </a:r>
            <a:r>
              <a:rPr lang="en-US" sz="1000" dirty="0" err="1" smtClean="0"/>
              <a:t>IgG</a:t>
            </a:r>
            <a:r>
              <a:rPr lang="en-US" sz="1000" dirty="0" smtClean="0"/>
              <a:t>-Alexa Flour 488 (</a:t>
            </a:r>
            <a:r>
              <a:rPr lang="en-US" sz="1000" dirty="0" err="1" smtClean="0"/>
              <a:t>Dianova</a:t>
            </a:r>
            <a:r>
              <a:rPr lang="en-US" sz="1000" dirty="0" smtClean="0"/>
              <a:t> #115-546-062) [Left panel] and goat anti-mouse </a:t>
            </a:r>
            <a:r>
              <a:rPr lang="en-US" sz="1000" dirty="0" err="1" smtClean="0"/>
              <a:t>IgG</a:t>
            </a:r>
            <a:r>
              <a:rPr lang="en-US" sz="1000" dirty="0" smtClean="0"/>
              <a:t>-PE (Santa Cruz #sc-3738) [right panel].</a:t>
            </a:r>
            <a:endParaRPr lang="en-US" sz="1000" dirty="0"/>
          </a:p>
          <a:p>
            <a:endParaRPr lang="en-US" sz="400" dirty="0">
              <a:cs typeface="Arial" charset="0"/>
            </a:endParaRPr>
          </a:p>
          <a:p>
            <a:pPr algn="just" eaLnBrk="1" hangingPunct="1"/>
            <a:r>
              <a:rPr lang="de-DE" sz="800" dirty="0" smtClean="0">
                <a:cs typeface="Arial" charset="0"/>
              </a:rPr>
              <a:t>.</a:t>
            </a:r>
            <a:endParaRPr lang="en-US" sz="800" dirty="0">
              <a:cs typeface="Arial" charset="0"/>
            </a:endParaRPr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209" y="1436018"/>
            <a:ext cx="3609118" cy="2699038"/>
          </a:xfrm>
          <a:prstGeom prst="rect">
            <a:avLst/>
          </a:prstGeom>
        </p:spPr>
      </p:pic>
      <p:pic>
        <p:nvPicPr>
          <p:cNvPr id="3" name="Grafik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040" y="1429916"/>
            <a:ext cx="3617279" cy="270514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75</Words>
  <Application>Microsoft Office PowerPoint</Application>
  <PresentationFormat>Bildschirmpräsentation (4:3)</PresentationFormat>
  <Paragraphs>6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Larissa-Design</vt:lpstr>
      <vt:lpstr>PowerPoint-Präsentation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creator>Bernhard Barleon</dc:creator>
  <cp:lastModifiedBy>Bernhard</cp:lastModifiedBy>
  <cp:revision>50</cp:revision>
  <dcterms:created xsi:type="dcterms:W3CDTF">2010-12-17T07:34:39Z</dcterms:created>
  <dcterms:modified xsi:type="dcterms:W3CDTF">2015-03-24T10:45:53Z</dcterms:modified>
</cp:coreProperties>
</file>